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9" r:id="rId2"/>
  </p:sldIdLst>
  <p:sldSz cx="6858000" cy="9144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2148" y="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33781" y="1323689"/>
            <a:ext cx="6390300" cy="364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33775" y="5038444"/>
            <a:ext cx="6390300" cy="140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33775" y="3823733"/>
            <a:ext cx="6390300" cy="14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30000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624300" y="2048844"/>
            <a:ext cx="30000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33775" y="987733"/>
            <a:ext cx="2106000" cy="134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33775" y="2470400"/>
            <a:ext cx="2106000" cy="56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367688" y="800267"/>
            <a:ext cx="4775700" cy="72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429000" y="-222"/>
            <a:ext cx="34290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99125" y="2192311"/>
            <a:ext cx="30339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99125" y="4983244"/>
            <a:ext cx="3033900" cy="21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3704625" y="1287244"/>
            <a:ext cx="2877600" cy="656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33775" y="7521022"/>
            <a:ext cx="4499100" cy="10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33775" y="1966444"/>
            <a:ext cx="6390300" cy="349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33775" y="5603956"/>
            <a:ext cx="6390300" cy="23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/>
        </p:nvSpPr>
        <p:spPr>
          <a:xfrm>
            <a:off x="1276925" y="1354925"/>
            <a:ext cx="5239800" cy="545100"/>
          </a:xfrm>
          <a:prstGeom prst="rect">
            <a:avLst/>
          </a:prstGeom>
          <a:solidFill>
            <a:srgbClr val="D0E0E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</p:txBody>
      </p:sp>
      <p:sp>
        <p:nvSpPr>
          <p:cNvPr id="74" name="Google Shape;74;p16"/>
          <p:cNvSpPr txBox="1"/>
          <p:nvPr/>
        </p:nvSpPr>
        <p:spPr>
          <a:xfrm>
            <a:off x="1643875" y="2138375"/>
            <a:ext cx="4872900" cy="416700"/>
          </a:xfrm>
          <a:prstGeom prst="rect">
            <a:avLst/>
          </a:prstGeom>
          <a:solidFill>
            <a:srgbClr val="D0E0E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5" name="Google Shape;75;p16"/>
          <p:cNvSpPr txBox="1"/>
          <p:nvPr/>
        </p:nvSpPr>
        <p:spPr>
          <a:xfrm>
            <a:off x="2104475" y="8586250"/>
            <a:ext cx="3326100" cy="293700"/>
          </a:xfrm>
          <a:prstGeom prst="rect">
            <a:avLst/>
          </a:prstGeom>
          <a:solidFill>
            <a:srgbClr val="D0E0E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  <p:sp>
        <p:nvSpPr>
          <p:cNvPr id="76" name="Google Shape;76;p16"/>
          <p:cNvSpPr txBox="1"/>
          <p:nvPr/>
        </p:nvSpPr>
        <p:spPr>
          <a:xfrm>
            <a:off x="943950" y="4970600"/>
            <a:ext cx="4872900" cy="797700"/>
          </a:xfrm>
          <a:prstGeom prst="rect">
            <a:avLst/>
          </a:prstGeom>
          <a:solidFill>
            <a:srgbClr val="D0E0E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 txBox="1"/>
          <p:nvPr/>
        </p:nvSpPr>
        <p:spPr>
          <a:xfrm>
            <a:off x="943950" y="5922925"/>
            <a:ext cx="4872900" cy="797700"/>
          </a:xfrm>
          <a:prstGeom prst="rect">
            <a:avLst/>
          </a:prstGeom>
          <a:solidFill>
            <a:srgbClr val="D0E0E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6"/>
          <p:cNvSpPr txBox="1"/>
          <p:nvPr/>
        </p:nvSpPr>
        <p:spPr>
          <a:xfrm>
            <a:off x="943950" y="6875250"/>
            <a:ext cx="4872900" cy="797700"/>
          </a:xfrm>
          <a:prstGeom prst="rect">
            <a:avLst/>
          </a:prstGeom>
          <a:solidFill>
            <a:srgbClr val="D0E0E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84554" y="2980725"/>
            <a:ext cx="1215021" cy="124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6228" y="2980725"/>
            <a:ext cx="1215021" cy="124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6229" y="4222025"/>
            <a:ext cx="1215021" cy="124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84554" y="4222025"/>
            <a:ext cx="1215021" cy="124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20629" y="5463325"/>
            <a:ext cx="1215021" cy="12413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6"/>
          <p:cNvSpPr txBox="1"/>
          <p:nvPr/>
        </p:nvSpPr>
        <p:spPr>
          <a:xfrm>
            <a:off x="7249238" y="1810925"/>
            <a:ext cx="25578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Drag and drop the gold stars to give your book a rating. </a:t>
            </a:r>
            <a:endParaRPr sz="1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Fisher, CJ</cp:lastModifiedBy>
  <cp:revision>1</cp:revision>
  <dcterms:modified xsi:type="dcterms:W3CDTF">2022-10-31T22:20:29Z</dcterms:modified>
</cp:coreProperties>
</file>